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1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67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181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24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3393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18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87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1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1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8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6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5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54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2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4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1F79C-D5C7-41FF-A1DD-C9F06D1950F3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30D032-25B8-484B-9EBB-8858E679D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26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64" y="2534194"/>
            <a:ext cx="9191512" cy="1764835"/>
          </a:xfrm>
        </p:spPr>
        <p:txBody>
          <a:bodyPr/>
          <a:lstStyle/>
          <a:p>
            <a:r>
              <a:rPr lang="en-US" sz="6000" dirty="0" smtClean="0"/>
              <a:t>Creating ASP.NET WEB API With SQL Server Database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6" y="4782353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PRESENTER: MOHAMMAD ADIL</a:t>
            </a:r>
            <a:endParaRPr lang="en-US" sz="24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33" y="126548"/>
            <a:ext cx="3704817" cy="140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88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12" y="2134462"/>
            <a:ext cx="9158998" cy="388077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Will </a:t>
            </a:r>
            <a:r>
              <a:rPr lang="en-US" dirty="0"/>
              <a:t>C</a:t>
            </a:r>
            <a:r>
              <a:rPr lang="en-US" dirty="0" smtClean="0"/>
              <a:t>reate </a:t>
            </a:r>
            <a:r>
              <a:rPr lang="en-US" dirty="0"/>
              <a:t>A</a:t>
            </a:r>
            <a:r>
              <a:rPr lang="en-US" dirty="0" smtClean="0"/>
              <a:t>n ASP.NET WEB API.</a:t>
            </a:r>
          </a:p>
          <a:p>
            <a:r>
              <a:rPr lang="en-US" dirty="0" smtClean="0"/>
              <a:t>We Will </a:t>
            </a:r>
            <a:r>
              <a:rPr lang="en-US" dirty="0"/>
              <a:t>U</a:t>
            </a:r>
            <a:r>
              <a:rPr lang="en-US" dirty="0" smtClean="0"/>
              <a:t>se SQL Server Database For Data Access.</a:t>
            </a:r>
          </a:p>
          <a:p>
            <a:r>
              <a:rPr lang="en-US" dirty="0" smtClean="0"/>
              <a:t>We Will Use Database First Approach Of Entity Framework In This Web API.</a:t>
            </a:r>
          </a:p>
          <a:p>
            <a:r>
              <a:rPr lang="en-US" dirty="0" smtClean="0"/>
              <a:t>After Creating An API, We Are Going To Check That Web API is Working Correctly Or Not.</a:t>
            </a:r>
          </a:p>
          <a:p>
            <a:r>
              <a:rPr lang="en-US" dirty="0" smtClean="0"/>
              <a:t>You Can Find Notes And Source Code Of This Lecture From Our Official Website “</a:t>
            </a:r>
            <a:r>
              <a:rPr lang="en-US" b="1" i="1" dirty="0" smtClean="0"/>
              <a:t>learningneverendstech.com”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60030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ASP.NET WEB API With SQL Server Database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7334" y="2371236"/>
            <a:ext cx="1418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Create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76745" y="5063955"/>
            <a:ext cx="5197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http://</a:t>
            </a:r>
            <a:r>
              <a:rPr lang="en-US" sz="3200" b="1" dirty="0" smtClean="0"/>
              <a:t>localhost:5294/api/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58761" y="3636591"/>
            <a:ext cx="4235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ASP.NET WEB API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69573" y="3698146"/>
            <a:ext cx="1917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Database</a:t>
            </a:r>
            <a:endParaRPr lang="en-US" sz="3200" b="1" dirty="0"/>
          </a:p>
        </p:txBody>
      </p:sp>
      <p:sp>
        <p:nvSpPr>
          <p:cNvPr id="8" name="Down Arrow 7"/>
          <p:cNvSpPr/>
          <p:nvPr/>
        </p:nvSpPr>
        <p:spPr>
          <a:xfrm rot="18876225">
            <a:off x="1860847" y="2983000"/>
            <a:ext cx="470930" cy="570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8876225">
            <a:off x="4020830" y="4330840"/>
            <a:ext cx="470930" cy="804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>
            <a:off x="6271392" y="3833779"/>
            <a:ext cx="807962" cy="3135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0800000">
            <a:off x="7892659" y="3187680"/>
            <a:ext cx="471339" cy="5532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93658" y="2461661"/>
            <a:ext cx="2269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SQL Server</a:t>
            </a:r>
            <a:endParaRPr lang="en-US" sz="4800" b="1" dirty="0"/>
          </a:p>
        </p:txBody>
      </p:sp>
      <p:sp>
        <p:nvSpPr>
          <p:cNvPr id="13" name="Down Arrow 12"/>
          <p:cNvSpPr/>
          <p:nvPr/>
        </p:nvSpPr>
        <p:spPr>
          <a:xfrm rot="6160180">
            <a:off x="3385482" y="4883115"/>
            <a:ext cx="448555" cy="577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5136583">
            <a:off x="3381894" y="5347902"/>
            <a:ext cx="341065" cy="577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4378041">
            <a:off x="3481008" y="5749750"/>
            <a:ext cx="341065" cy="577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17385" y="4732880"/>
            <a:ext cx="1757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Mobile App</a:t>
            </a:r>
            <a:endParaRPr lang="en-US" sz="4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90692" y="5335860"/>
            <a:ext cx="1438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Web App</a:t>
            </a:r>
            <a:endParaRPr lang="en-US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67291" y="5807724"/>
            <a:ext cx="1966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Desktop App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8330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ASP.NET WEB API With SQL Server 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i="1" dirty="0"/>
              <a:t>What is OK () in Web </a:t>
            </a:r>
            <a:r>
              <a:rPr lang="en-US" sz="3200" b="1" i="1" dirty="0" smtClean="0"/>
              <a:t>API ?</a:t>
            </a:r>
            <a:endParaRPr lang="en-US" sz="3200" b="1" i="1" dirty="0"/>
          </a:p>
          <a:p>
            <a:r>
              <a:rPr lang="en-US" dirty="0"/>
              <a:t>Web API writes the serialized value into the response body. The response status code is 200 (OK).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disadvantage of this approach is that you cannot directly return an error code, such as 404. However, you can throw an </a:t>
            </a:r>
            <a:r>
              <a:rPr lang="en-US" b="1" dirty="0" err="1"/>
              <a:t>HttpResponseException</a:t>
            </a:r>
            <a:r>
              <a:rPr lang="en-US" dirty="0"/>
              <a:t> for error codes.</a:t>
            </a:r>
          </a:p>
        </p:txBody>
      </p:sp>
    </p:spTree>
    <p:extLst>
      <p:ext uri="{BB962C8B-B14F-4D97-AF65-F5344CB8AC3E}">
        <p14:creationId xmlns:p14="http://schemas.microsoft.com/office/powerpoint/2010/main" val="3719049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ASP.NET WEB API With SQL Server Database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445" y="2233748"/>
            <a:ext cx="1931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RESOURCE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13006" y="2259874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VERB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98566" y="2233748"/>
            <a:ext cx="1427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RESULT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0444" y="2913763"/>
            <a:ext cx="1786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/Students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10789" y="2913763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GET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54875" y="2913763"/>
            <a:ext cx="3528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Gets list of students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0444" y="3552018"/>
            <a:ext cx="2135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/Students/1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10789" y="3552018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GET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54875" y="3552018"/>
            <a:ext cx="4224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Gets student with id = 1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0444" y="4257744"/>
            <a:ext cx="1786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/Students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10789" y="4257744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POST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54875" y="4257744"/>
            <a:ext cx="3950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Creates a new student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00444" y="4963470"/>
            <a:ext cx="2135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/Students/1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10789" y="4963470"/>
            <a:ext cx="857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PUT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54875" y="4963470"/>
            <a:ext cx="4834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Updates student with id = 1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0444" y="5732394"/>
            <a:ext cx="2135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/Students/1</a:t>
            </a:r>
            <a:endParaRPr lang="en-US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010789" y="5732394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DELETE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54875" y="5732394"/>
            <a:ext cx="4733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Deletes </a:t>
            </a:r>
            <a:r>
              <a:rPr lang="en-US" sz="2800" b="1" dirty="0"/>
              <a:t>student </a:t>
            </a:r>
            <a:r>
              <a:rPr lang="en-US" sz="2800" b="1" dirty="0" smtClean="0"/>
              <a:t>with id = 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20805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Fac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221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Creating ASP.NET WEB API With SQL Server Database</vt:lpstr>
      <vt:lpstr>Objectives</vt:lpstr>
      <vt:lpstr>ASP.NET WEB API With SQL Server Database</vt:lpstr>
      <vt:lpstr>ASP.NET WEB API With SQL Server Database</vt:lpstr>
      <vt:lpstr>ASP.NET WEB API With SQL Server Database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ASP.NET WEB API With SQL Server Database</dc:title>
  <dc:creator>Mohammad Adil</dc:creator>
  <cp:lastModifiedBy>Mohammad Adil</cp:lastModifiedBy>
  <cp:revision>17</cp:revision>
  <dcterms:created xsi:type="dcterms:W3CDTF">2022-01-08T10:30:43Z</dcterms:created>
  <dcterms:modified xsi:type="dcterms:W3CDTF">2022-01-10T13:42:16Z</dcterms:modified>
</cp:coreProperties>
</file>